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43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094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3434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34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8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278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871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746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063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28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9727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EFA02C-CB7B-4171-B110-EB67F3A851BF}" type="datetimeFigureOut">
              <a:rPr lang="en-AU" smtClean="0"/>
              <a:t>26/10/2022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59BB256-10C5-4951-8DDF-F9805EE5AC37}" type="slidenum">
              <a:rPr lang="en-AU" smtClean="0"/>
              <a:t>‹#›</a:t>
            </a:fld>
            <a:endParaRPr lang="en-A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176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Mid Term Exam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902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 Format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Multiple Choice – 35 Questions, 70 Marks</a:t>
            </a:r>
          </a:p>
          <a:p>
            <a:r>
              <a:rPr lang="en-AU" sz="3600" dirty="0" smtClean="0"/>
              <a:t>Free Response – 5 Questions, 30 Marks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137312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Mid Term Exam Coverage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Unit 1</a:t>
            </a:r>
          </a:p>
          <a:p>
            <a:pPr lvl="1"/>
            <a:r>
              <a:rPr lang="en-AU" dirty="0" smtClean="0"/>
              <a:t>Focus: PPC, comparative advantage, Demand, Supply and Equilibrium</a:t>
            </a:r>
          </a:p>
          <a:p>
            <a:r>
              <a:rPr lang="en-AU" dirty="0" smtClean="0"/>
              <a:t>Unit 2</a:t>
            </a:r>
          </a:p>
          <a:p>
            <a:pPr lvl="1"/>
            <a:r>
              <a:rPr lang="en-AU" dirty="0" smtClean="0"/>
              <a:t>Focus: GDP, Unemployment, Inflation</a:t>
            </a:r>
          </a:p>
          <a:p>
            <a:r>
              <a:rPr lang="en-AU" dirty="0" smtClean="0"/>
              <a:t>Unit 3</a:t>
            </a:r>
          </a:p>
          <a:p>
            <a:pPr lvl="1"/>
            <a:r>
              <a:rPr lang="en-AU" dirty="0" smtClean="0"/>
              <a:t>AD </a:t>
            </a:r>
          </a:p>
          <a:p>
            <a:pPr lvl="1"/>
            <a:r>
              <a:rPr lang="en-AU" dirty="0" smtClean="0"/>
              <a:t>SRAS, LRAS</a:t>
            </a:r>
          </a:p>
          <a:p>
            <a:pPr lvl="2"/>
            <a:r>
              <a:rPr lang="en-AU" dirty="0" smtClean="0"/>
              <a:t>Sticky wages</a:t>
            </a:r>
          </a:p>
          <a:p>
            <a:pPr lvl="1"/>
            <a:r>
              <a:rPr lang="en-AU" dirty="0" smtClean="0"/>
              <a:t>Equilibrium (SR and LR), Output </a:t>
            </a:r>
            <a:r>
              <a:rPr lang="en-AU" dirty="0" smtClean="0"/>
              <a:t>Gaps</a:t>
            </a:r>
          </a:p>
          <a:p>
            <a:pPr lvl="1"/>
            <a:r>
              <a:rPr lang="en-AU" dirty="0" smtClean="0"/>
              <a:t>AD/AS</a:t>
            </a:r>
            <a:r>
              <a:rPr lang="en-AU" dirty="0" smtClean="0"/>
              <a:t>, PPC, Business Cycle</a:t>
            </a:r>
          </a:p>
          <a:p>
            <a:pPr lvl="1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16767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 Weighting (Approximate)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Unit 1 – </a:t>
            </a:r>
            <a:r>
              <a:rPr lang="en-AU" dirty="0" smtClean="0"/>
              <a:t>25%</a:t>
            </a:r>
            <a:endParaRPr lang="en-AU" dirty="0" smtClean="0"/>
          </a:p>
          <a:p>
            <a:r>
              <a:rPr lang="en-AU" dirty="0" smtClean="0"/>
              <a:t>Unit 2 – </a:t>
            </a:r>
            <a:r>
              <a:rPr lang="en-AU" dirty="0" smtClean="0"/>
              <a:t>50</a:t>
            </a:r>
            <a:r>
              <a:rPr lang="en-AU" dirty="0" smtClean="0"/>
              <a:t>%</a:t>
            </a:r>
          </a:p>
          <a:p>
            <a:r>
              <a:rPr lang="en-AU" dirty="0" smtClean="0"/>
              <a:t>Unit 3 – </a:t>
            </a:r>
            <a:r>
              <a:rPr lang="en-AU" dirty="0" smtClean="0"/>
              <a:t>2</a:t>
            </a:r>
            <a:r>
              <a:rPr lang="en-AU" dirty="0"/>
              <a:t>5</a:t>
            </a:r>
            <a:r>
              <a:rPr lang="en-AU" dirty="0" smtClean="0"/>
              <a:t>%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185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Materials to focus 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You should look to review all the quizzes and the questions I gave, as well as the Unit Review Materials (AP Progress Check and Revision Sheets)</a:t>
            </a:r>
          </a:p>
          <a:p>
            <a:r>
              <a:rPr lang="en-AU" dirty="0" smtClean="0"/>
              <a:t>Some other useful materials:</a:t>
            </a:r>
          </a:p>
          <a:p>
            <a:pPr lvl="1"/>
            <a:r>
              <a:rPr lang="en-AU" dirty="0" smtClean="0"/>
              <a:t>Unit 1</a:t>
            </a:r>
          </a:p>
          <a:p>
            <a:pPr lvl="2"/>
            <a:r>
              <a:rPr lang="en-AU" dirty="0" smtClean="0"/>
              <a:t>Make sure you can calculate comparative advantage</a:t>
            </a:r>
          </a:p>
          <a:p>
            <a:pPr lvl="1"/>
            <a:r>
              <a:rPr lang="en-AU" dirty="0" smtClean="0"/>
              <a:t>Unit 2</a:t>
            </a:r>
          </a:p>
          <a:p>
            <a:pPr lvl="2"/>
            <a:r>
              <a:rPr lang="en-AU" dirty="0" smtClean="0"/>
              <a:t>Quiz 6 questions will be </a:t>
            </a:r>
            <a:r>
              <a:rPr lang="en-AU" dirty="0" smtClean="0"/>
              <a:t>helpful</a:t>
            </a:r>
            <a:endParaRPr lang="en-AU" dirty="0" smtClean="0"/>
          </a:p>
          <a:p>
            <a:pPr lvl="2"/>
            <a:r>
              <a:rPr lang="en-AU" dirty="0" smtClean="0"/>
              <a:t>Also the Unit 2 AP Progress Check Free Response Questions</a:t>
            </a:r>
          </a:p>
          <a:p>
            <a:pPr lvl="1"/>
            <a:r>
              <a:rPr lang="en-AU" dirty="0" smtClean="0"/>
              <a:t>Unit 3</a:t>
            </a:r>
          </a:p>
          <a:p>
            <a:pPr lvl="2"/>
            <a:r>
              <a:rPr lang="en-AU" dirty="0" smtClean="0"/>
              <a:t>Quiz 7, 8 and the Graphing Homework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601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796</TotalTime>
  <Words>165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Retrospect</vt:lpstr>
      <vt:lpstr>Mid Term Exam</vt:lpstr>
      <vt:lpstr>Exam Format</vt:lpstr>
      <vt:lpstr>Mid Term Exam Coverage</vt:lpstr>
      <vt:lpstr>Exam Weighting (Approximate)</vt:lpstr>
      <vt:lpstr>Materials to focus 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 Term Exam</dc:title>
  <dc:creator>Windows User</dc:creator>
  <cp:lastModifiedBy>David</cp:lastModifiedBy>
  <cp:revision>9</cp:revision>
  <dcterms:created xsi:type="dcterms:W3CDTF">2021-11-03T06:31:45Z</dcterms:created>
  <dcterms:modified xsi:type="dcterms:W3CDTF">2022-10-26T13:19:00Z</dcterms:modified>
</cp:coreProperties>
</file>